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0" r:id="rId6"/>
    <p:sldId id="286" r:id="rId7"/>
    <p:sldId id="281" r:id="rId8"/>
    <p:sldId id="287" r:id="rId9"/>
    <p:sldId id="282" r:id="rId10"/>
    <p:sldId id="288" r:id="rId11"/>
    <p:sldId id="283" r:id="rId12"/>
    <p:sldId id="289" r:id="rId13"/>
    <p:sldId id="284" r:id="rId14"/>
    <p:sldId id="290" r:id="rId15"/>
    <p:sldId id="285" r:id="rId16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0E818-B79D-4528-8814-9A01E98141CE}" v="6" dt="2026-05-13T11:45:59.9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74" d="100"/>
          <a:sy n="74" d="100"/>
        </p:scale>
        <p:origin x="82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a  May" userId="f8cdb10a-1aa6-402d-acaa-a4f9b6faeaff" providerId="ADAL" clId="{3D2027DA-5E54-4103-B570-9DC1D9B9A466}"/>
    <pc:docChg chg="undo custSel modSld">
      <pc:chgData name="Michaela  May" userId="f8cdb10a-1aa6-402d-acaa-a4f9b6faeaff" providerId="ADAL" clId="{3D2027DA-5E54-4103-B570-9DC1D9B9A466}" dt="2026-05-13T11:45:59.958" v="23" actId="21"/>
      <pc:docMkLst>
        <pc:docMk/>
      </pc:docMkLst>
      <pc:sldChg chg="addSp delSp modSp mod">
        <pc:chgData name="Michaela  May" userId="f8cdb10a-1aa6-402d-acaa-a4f9b6faeaff" providerId="ADAL" clId="{3D2027DA-5E54-4103-B570-9DC1D9B9A466}" dt="2026-05-13T11:45:59.958" v="23" actId="21"/>
        <pc:sldMkLst>
          <pc:docMk/>
          <pc:sldMk cId="1598134072" sldId="285"/>
        </pc:sldMkLst>
        <pc:picChg chg="add del mod">
          <ac:chgData name="Michaela  May" userId="f8cdb10a-1aa6-402d-acaa-a4f9b6faeaff" providerId="ADAL" clId="{3D2027DA-5E54-4103-B570-9DC1D9B9A466}" dt="2026-05-13T11:45:59.958" v="23" actId="21"/>
          <ac:picMkLst>
            <pc:docMk/>
            <pc:sldMk cId="1598134072" sldId="285"/>
            <ac:picMk id="3" creationId="{769DDDB9-CD34-BBFA-F5BD-11122437B904}"/>
          </ac:picMkLst>
        </pc:picChg>
        <pc:picChg chg="add del mod">
          <ac:chgData name="Michaela  May" userId="f8cdb10a-1aa6-402d-acaa-a4f9b6faeaff" providerId="ADAL" clId="{3D2027DA-5E54-4103-B570-9DC1D9B9A466}" dt="2026-05-13T11:45:29.107" v="20" actId="22"/>
          <ac:picMkLst>
            <pc:docMk/>
            <pc:sldMk cId="1598134072" sldId="285"/>
            <ac:picMk id="5" creationId="{BF47C31E-E2F3-7807-92E6-77887090F0D0}"/>
          </ac:picMkLst>
        </pc:picChg>
        <pc:picChg chg="add del mod">
          <ac:chgData name="Michaela  May" userId="f8cdb10a-1aa6-402d-acaa-a4f9b6faeaff" providerId="ADAL" clId="{3D2027DA-5E54-4103-B570-9DC1D9B9A466}" dt="2026-05-13T11:45:26.584" v="13" actId="22"/>
          <ac:picMkLst>
            <pc:docMk/>
            <pc:sldMk cId="1598134072" sldId="285"/>
            <ac:picMk id="7" creationId="{BFF4E10A-87E4-494F-AA11-1C9883BCB41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1625236"/>
            <a:ext cx="9790922" cy="3149599"/>
          </a:xfrm>
        </p:spPr>
        <p:txBody>
          <a:bodyPr anchor="ctr">
            <a:normAutofit fontScale="90000"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Which person thinks their words are a </a:t>
            </a:r>
            <a:br>
              <a:rPr lang="en-GB" sz="8000" dirty="0">
                <a:solidFill>
                  <a:schemeClr val="bg1"/>
                </a:solidFill>
              </a:rPr>
            </a:br>
            <a:r>
              <a:rPr lang="en-GB" sz="8000" dirty="0">
                <a:solidFill>
                  <a:schemeClr val="bg1"/>
                </a:solidFill>
              </a:rPr>
              <a:t>BIG DEAL?</a:t>
            </a:r>
          </a:p>
        </p:txBody>
      </p:sp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382" y="4858556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Unleash the transformative power of words - Rosemary Ravinal">
            <a:extLst>
              <a:ext uri="{FF2B5EF4-FFF2-40B4-BE49-F238E27FC236}">
                <a16:creationId xmlns:a16="http://schemas.microsoft.com/office/drawing/2014/main" id="{CF435268-8278-32E2-6A90-3E5BD9D6B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65" y="2810932"/>
            <a:ext cx="3100000" cy="207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3+ Thousand Child Promise Royalty-Free Images, Stock Photos &amp; Pictures |  Shutterstock">
            <a:extLst>
              <a:ext uri="{FF2B5EF4-FFF2-40B4-BE49-F238E27FC236}">
                <a16:creationId xmlns:a16="http://schemas.microsoft.com/office/drawing/2014/main" id="{757E8156-E86C-EB29-C8B7-604DA112A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338" y="2771518"/>
            <a:ext cx="3602420" cy="240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8E6017-0818-E109-388C-366027594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002383B7-8C39-9358-A33A-1D8FAC5BA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he Chosen Season 3 Episode 1 &amp; Episode 2: Recap, Review, &amp; Analysis">
            <a:extLst>
              <a:ext uri="{FF2B5EF4-FFF2-40B4-BE49-F238E27FC236}">
                <a16:creationId xmlns:a16="http://schemas.microsoft.com/office/drawing/2014/main" id="{33D9A292-C3D7-82CA-9DE4-CB13C9F2E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95" y="255128"/>
            <a:ext cx="5675877" cy="378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016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FF85DF-CAFC-5C03-CEA8-D46756828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B6CF7C7B-9661-7F30-18B7-8CA28D7B7D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The Evidence For Jesus' Resurrection, Part 4: Fact (2) The Empty Tomb">
            <a:extLst>
              <a:ext uri="{FF2B5EF4-FFF2-40B4-BE49-F238E27FC236}">
                <a16:creationId xmlns:a16="http://schemas.microsoft.com/office/drawing/2014/main" id="{5101103D-399D-5296-D602-502F3FFF5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8" y="4039046"/>
            <a:ext cx="4924097" cy="257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The Chosen Season 3 Episode 1 &amp; Episode 2: Recap, Review, &amp; Analysis">
            <a:extLst>
              <a:ext uri="{FF2B5EF4-FFF2-40B4-BE49-F238E27FC236}">
                <a16:creationId xmlns:a16="http://schemas.microsoft.com/office/drawing/2014/main" id="{FD19A543-4475-8F47-67E4-5316717BD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95" y="255128"/>
            <a:ext cx="5675877" cy="378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787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8A4894-E673-6308-A5C9-08AD457E8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ode ser uma imagem de 1 pessoa e a multidão">
            <a:extLst>
              <a:ext uri="{FF2B5EF4-FFF2-40B4-BE49-F238E27FC236}">
                <a16:creationId xmlns:a16="http://schemas.microsoft.com/office/drawing/2014/main" id="{769DDDB9-CD34-BBFA-F5BD-11122437B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8414">
            <a:off x="528502" y="1327880"/>
            <a:ext cx="6816372" cy="440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Unleash the transformative power of words - Rosemary Ravinal">
            <a:extLst>
              <a:ext uri="{FF2B5EF4-FFF2-40B4-BE49-F238E27FC236}">
                <a16:creationId xmlns:a16="http://schemas.microsoft.com/office/drawing/2014/main" id="{D0F04E30-380D-5640-4F79-C99606901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3889">
            <a:off x="7386155" y="1913945"/>
            <a:ext cx="4531004" cy="303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134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2A62D2-8884-053E-B93C-202749332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D4A84B48-7747-E364-3DA4-1FB531A42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2,300+ Parent Thumbs Up Child Stock Photos, Pictures &amp; Royalty-Free Images  - iStock">
            <a:extLst>
              <a:ext uri="{FF2B5EF4-FFF2-40B4-BE49-F238E27FC236}">
                <a16:creationId xmlns:a16="http://schemas.microsoft.com/office/drawing/2014/main" id="{1D809E49-E43F-FF05-9282-07321990D9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5454">
            <a:off x="848052" y="1000763"/>
            <a:ext cx="58293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83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2615F5-6EB9-9150-B810-32EFA1BEC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C6592C86-A93D-72AC-C1A7-F56254F90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2,300+ Parent Thumbs Up Child Stock Photos, Pictures &amp; Royalty-Free Images  - iStock">
            <a:extLst>
              <a:ext uri="{FF2B5EF4-FFF2-40B4-BE49-F238E27FC236}">
                <a16:creationId xmlns:a16="http://schemas.microsoft.com/office/drawing/2014/main" id="{663AC76D-711C-3991-8BB8-B36CDDBF5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5454">
            <a:off x="848052" y="1000763"/>
            <a:ext cx="58293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My Kid's Room Is Always Messy — Here's What It Means">
            <a:extLst>
              <a:ext uri="{FF2B5EF4-FFF2-40B4-BE49-F238E27FC236}">
                <a16:creationId xmlns:a16="http://schemas.microsoft.com/office/drawing/2014/main" id="{CBD0E6C6-03CB-6D4A-0FD3-1F5243C55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174" y="2943863"/>
            <a:ext cx="4453102" cy="354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401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D7114A-8031-F3B7-A6D7-58D2B444E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72B006E8-E044-F63A-A41E-263D58894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0 Pinky swears - 1000 Awesome Things">
            <a:extLst>
              <a:ext uri="{FF2B5EF4-FFF2-40B4-BE49-F238E27FC236}">
                <a16:creationId xmlns:a16="http://schemas.microsoft.com/office/drawing/2014/main" id="{60D2EBA4-785D-DD97-CF44-5143A6BFB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5025">
            <a:off x="544075" y="810282"/>
            <a:ext cx="4829175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0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67EAC2-F5FC-A1F4-5E0A-E23B86F68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3EDE41FD-40B5-FF9D-684B-A48136EA6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0 Pinky swears - 1000 Awesome Things">
            <a:extLst>
              <a:ext uri="{FF2B5EF4-FFF2-40B4-BE49-F238E27FC236}">
                <a16:creationId xmlns:a16="http://schemas.microsoft.com/office/drawing/2014/main" id="{B91AE704-E987-5A87-5A30-343714464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5025">
            <a:off x="544075" y="810282"/>
            <a:ext cx="4829175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ummer Holiday Room Cleaning Checklist for Kids | Ultimate Activity">
            <a:extLst>
              <a:ext uri="{FF2B5EF4-FFF2-40B4-BE49-F238E27FC236}">
                <a16:creationId xmlns:a16="http://schemas.microsoft.com/office/drawing/2014/main" id="{275ECD9F-3495-1C6B-CDFF-E088CB0196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374" y="3180660"/>
            <a:ext cx="5143143" cy="3379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235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753478-BEC7-5C9E-8106-9E9A01B54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FF7FC188-71F0-0F03-893B-741EF9B45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27,900+ Kid Thumbs Up Stock Photos, Pictures &amp; Royalty-Free Images - iStock  | Kid thumbs up white background, Little kid thumbs up, Happy kid thumbs up">
            <a:extLst>
              <a:ext uri="{FF2B5EF4-FFF2-40B4-BE49-F238E27FC236}">
                <a16:creationId xmlns:a16="http://schemas.microsoft.com/office/drawing/2014/main" id="{A44D4EB2-06F3-1DA4-D913-094B9B000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5515">
            <a:off x="548508" y="677570"/>
            <a:ext cx="4635582" cy="309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016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4BE3E6-8787-2C94-EF43-8C74D4D0B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E776BC40-61E5-6AC7-5E25-7BE8F915F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27,900+ Kid Thumbs Up Stock Photos, Pictures &amp; Royalty-Free Images - iStock  | Kid thumbs up white background, Little kid thumbs up, Happy kid thumbs up">
            <a:extLst>
              <a:ext uri="{FF2B5EF4-FFF2-40B4-BE49-F238E27FC236}">
                <a16:creationId xmlns:a16="http://schemas.microsoft.com/office/drawing/2014/main" id="{FE78C9E2-EBFB-9847-A699-9FC3965B7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5515">
            <a:off x="548508" y="677570"/>
            <a:ext cx="4635582" cy="309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163 Asian Kid High Five Stock Photos - Free &amp; Royalty-Free Stock Photos  from Dreamstime">
            <a:extLst>
              <a:ext uri="{FF2B5EF4-FFF2-40B4-BE49-F238E27FC236}">
                <a16:creationId xmlns:a16="http://schemas.microsoft.com/office/drawing/2014/main" id="{CDD3947D-86D4-9843-40DF-DC60169DC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948" y="554225"/>
            <a:ext cx="4004144" cy="600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96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30B0C0-0B90-C6D1-A834-4B8EE006D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0B2EAB2D-B09B-78AE-7621-42B4C258E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3+ Thousand Child Promise Royalty-Free Images, Stock Photos &amp; Pictures |  Shutterstock">
            <a:extLst>
              <a:ext uri="{FF2B5EF4-FFF2-40B4-BE49-F238E27FC236}">
                <a16:creationId xmlns:a16="http://schemas.microsoft.com/office/drawing/2014/main" id="{5CC99599-DE82-10B4-7EE5-5BA260597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8883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974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1B9470-27F2-8D48-D40C-B37E6EC1F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3A0657FD-044B-F1FD-98DE-A84075353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9175" y="5005205"/>
            <a:ext cx="1555235" cy="155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3+ Thousand Child Promise Royalty-Free Images, Stock Photos &amp; Pictures |  Shutterstock">
            <a:extLst>
              <a:ext uri="{FF2B5EF4-FFF2-40B4-BE49-F238E27FC236}">
                <a16:creationId xmlns:a16="http://schemas.microsoft.com/office/drawing/2014/main" id="{F7D8E4BC-2BEA-9DBC-FD59-52DA60339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8883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7 steps to help your kid get more sleep - Today's Parent">
            <a:extLst>
              <a:ext uri="{FF2B5EF4-FFF2-40B4-BE49-F238E27FC236}">
                <a16:creationId xmlns:a16="http://schemas.microsoft.com/office/drawing/2014/main" id="{71847174-C904-A008-F0C5-DD505B76D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876" y="3429001"/>
            <a:ext cx="5182734" cy="291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357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FA0B428D-E89A-44B6-9824-708871CA56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81f0b-1b17-4847-92d4-f5ee8cd9c7a9"/>
    <ds:schemaRef ds:uri="d18bd8e2-cffe-4e71-8501-69a9d2aac35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89804E-2457-49C3-B5FF-D1E75D4629C5}">
  <ds:schemaRefs>
    <ds:schemaRef ds:uri="http://schemas.microsoft.com/office/2006/metadata/properties"/>
    <ds:schemaRef ds:uri="5e281f0b-1b17-4847-92d4-f5ee8cd9c7a9"/>
    <ds:schemaRef ds:uri="http://purl.org/dc/elements/1.1/"/>
    <ds:schemaRef ds:uri="d18bd8e2-cffe-4e71-8501-69a9d2aac352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</TotalTime>
  <Words>11</Words>
  <Application>Microsoft Office PowerPoint</Application>
  <PresentationFormat>Widescreen</PresentationFormat>
  <Paragraphs>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 theme</vt:lpstr>
      <vt:lpstr>Which person thinks their words are a  BIG DEAL?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Michaela  May</cp:lastModifiedBy>
  <cp:revision>1</cp:revision>
  <dcterms:created xsi:type="dcterms:W3CDTF">2025-09-05T20:56:03Z</dcterms:created>
  <dcterms:modified xsi:type="dcterms:W3CDTF">2026-05-13T11:46:01Z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